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5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08 - 02 -2018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5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1500166" y="1408120"/>
          <a:ext cx="5572164" cy="5370029"/>
        </p:xfrm>
        <a:graphic>
          <a:graphicData uri="http://schemas.openxmlformats.org/drawingml/2006/table">
            <a:tbl>
              <a:tblPr/>
              <a:tblGrid>
                <a:gridCol w="3305523"/>
                <a:gridCol w="755547"/>
                <a:gridCol w="755547"/>
                <a:gridCol w="755547"/>
              </a:tblGrid>
              <a:tr h="14317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317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317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SUBDIRECCION DE EPIDEMIOLOGIA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317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5170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05-2018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51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 PRINCIPALES CAUSAS DE DX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Variación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27,023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30,427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-11.19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5,142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4,036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27.40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4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Infección de vías urinarias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4,192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3,815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9.88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1,627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1,750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-7.03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1,444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1,059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36.36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35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1,430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1,236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15.70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1,211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947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27.88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546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456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19.74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488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-33.42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332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19.86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286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-6.54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177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-8.76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293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167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5.70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151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-4.43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116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-17.14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116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43.21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112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146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-23.29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92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107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-14.02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8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74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-1.33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74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66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78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-15.38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767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45,686</a:t>
                      </a:r>
                    </a:p>
                  </a:txBody>
                  <a:tcPr marL="5528" marR="5528" marT="5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47,474</a:t>
                      </a:r>
                    </a:p>
                  </a:txBody>
                  <a:tcPr marL="5528" marR="5528" marT="5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latin typeface="Calibri"/>
                        </a:rPr>
                        <a:t>-3.77</a:t>
                      </a:r>
                    </a:p>
                  </a:txBody>
                  <a:tcPr marL="5528" marR="5528" marT="5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72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Corte de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inf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. 01-02-2018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990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151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372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990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37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728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Incluye diabetes mellitus tipo 1 y 2.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7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372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28" marR="5528" marT="55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</a:t>
            </a:r>
            <a:r>
              <a:rPr kumimoji="0" lang="es-MX" sz="1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5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1" name="10 Imagen"/>
          <p:cNvPicPr/>
          <p:nvPr/>
        </p:nvPicPr>
        <p:blipFill rotWithShape="1">
          <a:blip r:embed="rId4"/>
          <a:srcRect l="29702" t="19915" r="31433" b="15812"/>
          <a:stretch/>
        </p:blipFill>
        <p:spPr bwMode="auto">
          <a:xfrm>
            <a:off x="1571604" y="1500174"/>
            <a:ext cx="5695950" cy="49407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5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1000100" y="2143116"/>
          <a:ext cx="6762779" cy="2396902"/>
        </p:xfrm>
        <a:graphic>
          <a:graphicData uri="http://schemas.openxmlformats.org/drawingml/2006/table">
            <a:tbl>
              <a:tblPr/>
              <a:tblGrid>
                <a:gridCol w="523570"/>
                <a:gridCol w="523570"/>
                <a:gridCol w="523570"/>
                <a:gridCol w="776629"/>
                <a:gridCol w="750450"/>
                <a:gridCol w="523570"/>
                <a:gridCol w="523570"/>
                <a:gridCol w="523570"/>
                <a:gridCol w="523570"/>
                <a:gridCol w="523570"/>
                <a:gridCol w="523570"/>
                <a:gridCol w="523570"/>
              </a:tblGrid>
              <a:tr h="244421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1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153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5899" marR="5899" marT="589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7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691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258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5899" marR="5899" marT="589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2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442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30/01/2018</a:t>
                      </a: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421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5899" marR="5899" marT="58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899" marR="5899" marT="58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5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643050"/>
            <a:ext cx="5863261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484</Words>
  <Application>Microsoft Office PowerPoint</Application>
  <PresentationFormat>Presentación en pantalla (4:3)</PresentationFormat>
  <Paragraphs>208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B.C.S.  PANORAMA EPIDEMIOLOGICO 2018</vt:lpstr>
      <vt:lpstr>MORBILIDAD GENERAL 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18</cp:revision>
  <dcterms:created xsi:type="dcterms:W3CDTF">2018-06-06T16:56:21Z</dcterms:created>
  <dcterms:modified xsi:type="dcterms:W3CDTF">2018-07-09T15:06:53Z</dcterms:modified>
</cp:coreProperties>
</file>